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58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82C02-B61F-9A2D-FBD0-C441978F5D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FFA966-8C8B-4FDB-7596-87BB68405C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CF509F-3A94-CAA5-755D-E883F7D30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246A8-1F5F-4939-899A-507E8D44547D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BDFB70-B4D2-711E-2FCE-938E005AA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66BD11-16E5-FB0D-4CC8-18C805D24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5D8C0-CA7A-4273-B1B6-6A15960060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345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2AB8E-1FD2-7C47-5023-1D6F42C1C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32FA11-9D9F-0A1D-F1A9-73B0F28D60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AED841-48ED-FB02-51BD-83D0BE21E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246A8-1F5F-4939-899A-507E8D44547D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D0C132-9937-0692-ED1E-EB06F8EE4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2A44E1-3BC4-DEF3-D942-CC8A0CAAF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5D8C0-CA7A-4273-B1B6-6A15960060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4595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0FEC56-9772-2DCB-8009-04956E148B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9E9AD5-4C08-F691-DEA5-BC670B48F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9405CF-6A5D-06BC-AA0E-CF4D8A948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246A8-1F5F-4939-899A-507E8D44547D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432FFA-3E33-E6FD-6A6A-D82E56B7C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5644A1-ECEC-30F2-3949-3915F232D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5D8C0-CA7A-4273-B1B6-6A15960060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491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1DDA8-2E1B-C089-999C-4BC113123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A4C63-9C86-BD3A-2984-90F9F3B87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B42115-46D7-8F3A-B265-77CEAC756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246A8-1F5F-4939-899A-507E8D44547D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4E7CE9-B8AE-3424-6223-E2C6932DD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5AD48-5E95-3921-BBB2-8B859DBEA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5D8C0-CA7A-4273-B1B6-6A15960060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00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C67F-70CF-C7C0-2751-30F761CEE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7F8CD4-A7A2-EDE7-29A8-822A8ADB9D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287002-5AEC-A779-E0E1-321421080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246A8-1F5F-4939-899A-507E8D44547D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E5098-0B0E-BB49-80A7-F41A678C6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48C666-45EA-F285-14BD-9221901E9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5D8C0-CA7A-4273-B1B6-6A15960060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250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1FE6B-3B9B-1B53-E7AA-A36D01852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BE5AE-3C8C-075E-9818-670EA067EA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F4CC56-DC43-C311-065B-02830FC5DC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3250AA-21BD-5D91-7936-200FD094F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246A8-1F5F-4939-899A-507E8D44547D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1FCB6B-2461-2906-A31C-1612CB878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0B67AE-0CBB-6126-8E4A-795C06306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5D8C0-CA7A-4273-B1B6-6A15960060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636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530CF-6342-CAC7-D0C9-ADF068F8A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875E3B-56E8-3BC5-7703-01F103B69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70263E-83F5-F274-FBBB-30FB121F52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3AF9B2-32FA-3940-8E49-FE66F6FDF9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A9513B-9520-479C-6D74-C083BC3CF6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AF0247-33D6-D00D-D2A0-B0D7AED1E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246A8-1F5F-4939-899A-507E8D44547D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6723E3-EF9F-CD5D-F8C8-3540ABF64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75BA8B-D660-2C24-97E3-1FFC3807E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5D8C0-CA7A-4273-B1B6-6A15960060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417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679E9-F13F-6DBD-9908-C4BB6DA17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C8A943-60F3-B514-DCC0-A5E227C76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246A8-1F5F-4939-899A-507E8D44547D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BD9F57-EE03-33BB-A586-1DB078D98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C977C8-6C53-EDC2-D665-55830B3FA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5D8C0-CA7A-4273-B1B6-6A15960060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690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F1DEAE-5BD5-A06B-1524-9AD250FED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246A8-1F5F-4939-899A-507E8D44547D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A44378-7F3C-17C1-8749-F0C0EE109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72D627-EE95-AF8D-9F01-1C23BEDEE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5D8C0-CA7A-4273-B1B6-6A15960060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2540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25258-FC41-7327-C458-D4B96B4EA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45C2A-2AEC-1E31-888C-41CE71F44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C06190-2AE7-65CC-355F-143CFBA025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C2BC51-71B6-8518-A6FC-E9EE79282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246A8-1F5F-4939-899A-507E8D44547D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B3246-2BDB-4456-7FB6-F7F581D3A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DB9EE3-4534-DE7C-CBEE-A0A917BAB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5D8C0-CA7A-4273-B1B6-6A15960060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82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859A8-1096-764F-C26D-D8219381C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E7E9BF-B567-D69B-3F2F-DB5E466603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324993-8B15-5CF0-219E-EA29D80F2C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4891D6-CC55-34E3-B24D-813B3F1D2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246A8-1F5F-4939-899A-507E8D44547D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9D3B95-1943-5DED-0BF6-BDAAA2CBB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B1DCB6-0E1D-6359-252D-4BFB9D195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5D8C0-CA7A-4273-B1B6-6A15960060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192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9043C8-ECD0-5BAC-1A5C-7B78C3BFF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69FE5-4FF2-8D1B-FD75-2142E461C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99F4D9-6842-1032-5234-8275135AD1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B246A8-1F5F-4939-899A-507E8D44547D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5E275A-367F-4108-987F-D32CEF6007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26DDB4-E0C7-B25F-C616-2432EDB8C1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05D8C0-CA7A-4273-B1B6-6A15960060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869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0E0DBC-71AD-8519-081E-AF69E1596E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en-GB" sz="11500"/>
              <a:t>Visite à Montré</a:t>
            </a:r>
            <a:r>
              <a:rPr lang="en-US" sz="11500"/>
              <a:t>al</a:t>
            </a:r>
            <a:endParaRPr lang="en-GB" sz="115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E31284-5DC8-5C45-1504-22866D6F57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870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ED2BFE-D850-B1B7-B6E5-F582E0B3F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1673" y="0"/>
            <a:ext cx="45686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749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</Words>
  <Application>Microsoft Office PowerPoint</Application>
  <PresentationFormat>Widescreen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Visite à Montréal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 Smith</dc:creator>
  <cp:lastModifiedBy>Steve Smith</cp:lastModifiedBy>
  <cp:revision>1</cp:revision>
  <dcterms:created xsi:type="dcterms:W3CDTF">2026-08-02T11:44:06Z</dcterms:created>
  <dcterms:modified xsi:type="dcterms:W3CDTF">2026-08-02T11:46:54Z</dcterms:modified>
</cp:coreProperties>
</file>